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51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5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9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30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5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6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3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1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3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5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3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3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1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0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7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15EBBE-ABB9-4702-B91D-3CBA6FA5B97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A90B89-A282-4BDF-8572-6D83BF8D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2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9DAA5-0C51-4313-AB90-3FB407E17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ВЕЛИКАЯ ОТЕЧЕСТВЕННАЯ ВОЙНА 1941-1945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62AE1A-5298-46A2-A295-5E68425A8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49340" y="3343564"/>
            <a:ext cx="10016605" cy="1173691"/>
          </a:xfrm>
        </p:spPr>
        <p:txBody>
          <a:bodyPr/>
          <a:lstStyle/>
          <a:p>
            <a:r>
              <a:rPr lang="ru-RU" dirty="0"/>
              <a:t>ЕЕ Участники из моей семьи</a:t>
            </a:r>
          </a:p>
          <a:p>
            <a:r>
              <a:rPr lang="ru-RU" dirty="0"/>
              <a:t>Подготовил </a:t>
            </a:r>
            <a:r>
              <a:rPr lang="ru-RU" dirty="0" err="1"/>
              <a:t>Еремеенко</a:t>
            </a:r>
            <a:r>
              <a:rPr lang="ru-RU" dirty="0"/>
              <a:t> Артем 9 «в» класс</a:t>
            </a:r>
          </a:p>
        </p:txBody>
      </p:sp>
    </p:spTree>
    <p:extLst>
      <p:ext uri="{BB962C8B-B14F-4D97-AF65-F5344CB8AC3E}">
        <p14:creationId xmlns:p14="http://schemas.microsoft.com/office/powerpoint/2010/main" val="374178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55CE3F-DB8B-49E1-8B49-D9633A56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ВСПОМНИМ КАК ВСЕ НАЧАЛОСЬ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FE0777D-CC51-4B91-B69F-5C3F7DDC0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1288D1-6FB7-4222-BEFD-28C5DF8FFF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6" y="1988437"/>
            <a:ext cx="4886723" cy="3296082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3293D0CA-80C1-4C05-A807-A816FED57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0800000" flipH="1" flipV="1">
            <a:off x="6141592" y="1936805"/>
            <a:ext cx="4593702" cy="466588"/>
          </a:xfrm>
        </p:spPr>
        <p:txBody>
          <a:bodyPr/>
          <a:lstStyle/>
          <a:p>
            <a:r>
              <a:rPr lang="ru-RU" dirty="0"/>
              <a:t>День который трудно забыть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1195DA2-C4AC-4111-9E97-B1D8CECE4C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69" y="2743389"/>
            <a:ext cx="5088713" cy="2631195"/>
          </a:xfrm>
        </p:spPr>
        <p:txBody>
          <a:bodyPr/>
          <a:lstStyle/>
          <a:p>
            <a:r>
              <a:rPr lang="ru-RU" dirty="0"/>
              <a:t>В 4 часа утра 22 июня 1941 года войска фашистской германии (5,5 миллионов человек) перешли границы Советского союза, Немецкие самолеты (5 тыс.) начали бомбить советские города, воинские части и аэродромы.</a:t>
            </a:r>
          </a:p>
        </p:txBody>
      </p:sp>
    </p:spTree>
    <p:extLst>
      <p:ext uri="{BB962C8B-B14F-4D97-AF65-F5344CB8AC3E}">
        <p14:creationId xmlns:p14="http://schemas.microsoft.com/office/powerpoint/2010/main" val="197210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FA52E-B212-451D-B108-2780F4C3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933" y="324918"/>
            <a:ext cx="4126860" cy="1428008"/>
          </a:xfrm>
        </p:spPr>
        <p:txBody>
          <a:bodyPr>
            <a:normAutofit fontScale="90000"/>
          </a:bodyPr>
          <a:lstStyle/>
          <a:p>
            <a:r>
              <a:rPr lang="ru-RU" dirty="0"/>
              <a:t>Завьялов Гавриил Григорьевич</a:t>
            </a:r>
            <a:br>
              <a:rPr lang="ru-RU" dirty="0"/>
            </a:br>
            <a:r>
              <a:rPr lang="ru-RU" dirty="0"/>
              <a:t>07.04.1906- 11.01.1944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1E3BDE-5768-47DF-9BAB-24AE627AE9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96291" y="324918"/>
            <a:ext cx="3621958" cy="503924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891CF77-5E3B-4AF9-8E08-5A97DE7E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1933" y="1752926"/>
            <a:ext cx="4126861" cy="3163458"/>
          </a:xfrm>
        </p:spPr>
        <p:txBody>
          <a:bodyPr>
            <a:normAutofit/>
          </a:bodyPr>
          <a:lstStyle/>
          <a:p>
            <a:r>
              <a:rPr lang="ru-RU" dirty="0"/>
              <a:t>Мой прадед Родился в Курганской </a:t>
            </a:r>
            <a:r>
              <a:rPr lang="ru-RU" dirty="0" err="1"/>
              <a:t>обл</a:t>
            </a:r>
            <a:r>
              <a:rPr lang="ru-RU" dirty="0"/>
              <a:t>, с. Рынки. Призван </a:t>
            </a:r>
            <a:r>
              <a:rPr lang="ru-RU" dirty="0" err="1"/>
              <a:t>Петуховским</a:t>
            </a:r>
            <a:r>
              <a:rPr lang="ru-RU" dirty="0"/>
              <a:t> РВК Курганской области.</a:t>
            </a:r>
          </a:p>
          <a:p>
            <a:r>
              <a:rPr lang="ru-RU" dirty="0">
                <a:solidFill>
                  <a:srgbClr val="FF0000"/>
                </a:solidFill>
              </a:rPr>
              <a:t>Звание</a:t>
            </a:r>
            <a:r>
              <a:rPr lang="ru-RU" dirty="0"/>
              <a:t>: Лейтенант, командир взвода 572-го стрелкового полка, 233-й стрелковой Кременчугской краснознаменной дивизии.</a:t>
            </a:r>
            <a:endParaRPr lang="en-US" dirty="0"/>
          </a:p>
          <a:p>
            <a:r>
              <a:rPr lang="ru-RU" dirty="0" err="1"/>
              <a:t>ЧЛЕн</a:t>
            </a:r>
            <a:r>
              <a:rPr lang="ru-RU" dirty="0"/>
              <a:t> ВКП</a:t>
            </a:r>
            <a:r>
              <a:rPr lang="en-US" dirty="0"/>
              <a:t>/</a:t>
            </a:r>
            <a:r>
              <a:rPr lang="ru-RU" dirty="0"/>
              <a:t>б</a:t>
            </a:r>
            <a:r>
              <a:rPr lang="en-US" dirty="0"/>
              <a:t>//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2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FE3D4-1A94-4921-9A2C-542EF832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ВЕЧНАЯ ПАМЯТЬ ВСЕМ ГЕРОЯМ ВОЙНЫ 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F001DC-D89C-458D-A06C-3B3ACC40B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очень горжусь своим прадедом , буду вечно помнить ,что он погиб сражаясь за мир во всем мире!</a:t>
            </a:r>
          </a:p>
        </p:txBody>
      </p:sp>
    </p:spTree>
    <p:extLst>
      <p:ext uri="{BB962C8B-B14F-4D97-AF65-F5344CB8AC3E}">
        <p14:creationId xmlns:p14="http://schemas.microsoft.com/office/powerpoint/2010/main" val="63258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52D39-EC8B-406D-9B40-BD86B321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2" y="427512"/>
            <a:ext cx="4126860" cy="510639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Последнее письмо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0B7C1-66FA-420F-80E8-5C79F4801D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4463" y="685800"/>
            <a:ext cx="3797712" cy="43374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AB826-6084-4660-868C-A55DAD211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456" y="1972782"/>
            <a:ext cx="4126861" cy="2665533"/>
          </a:xfrm>
        </p:spPr>
        <p:txBody>
          <a:bodyPr/>
          <a:lstStyle/>
          <a:p>
            <a:r>
              <a:rPr lang="ru-RU" dirty="0"/>
              <a:t>Он погиб 11 января 1944 года</a:t>
            </a:r>
          </a:p>
          <a:p>
            <a:r>
              <a:rPr lang="ru-RU" dirty="0">
                <a:solidFill>
                  <a:srgbClr val="FF0000"/>
                </a:solidFill>
              </a:rPr>
              <a:t>Захоронен:  </a:t>
            </a:r>
            <a:r>
              <a:rPr lang="ru-RU" dirty="0"/>
              <a:t>братская могила с. </a:t>
            </a:r>
            <a:r>
              <a:rPr lang="ru-RU" dirty="0" err="1"/>
              <a:t>Бровково</a:t>
            </a:r>
            <a:r>
              <a:rPr lang="ru-RU" dirty="0"/>
              <a:t> , Новомиргородского р-на, Кировоградской </a:t>
            </a:r>
            <a:r>
              <a:rPr lang="ru-RU" dirty="0" err="1"/>
              <a:t>обл</a:t>
            </a:r>
            <a:r>
              <a:rPr lang="ru-RU" dirty="0"/>
              <a:t>, Украина.</a:t>
            </a:r>
            <a:r>
              <a:rPr lang="ru-RU" dirty="0">
                <a:solidFill>
                  <a:srgbClr val="303030"/>
                </a:solidFill>
                <a:latin typeface="Segoe UI" panose="020B0502040204020203" pitchFamily="34" charset="0"/>
              </a:rPr>
              <a:t>.</a:t>
            </a:r>
          </a:p>
          <a:p>
            <a:r>
              <a:rPr lang="ru-RU" dirty="0"/>
              <a:t>За два месяца до своей смерти  он отправил письмо моему дедушке (его сыну)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9322D6-3ADF-4E92-825B-C9F0F80B6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64" y="48501"/>
            <a:ext cx="3797711" cy="54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42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26</TotalTime>
  <Words>168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Impact</vt:lpstr>
      <vt:lpstr>Segoe UI</vt:lpstr>
      <vt:lpstr>Главное мероприятие</vt:lpstr>
      <vt:lpstr>ВЕЛИКАЯ ОТЕЧЕСТВЕННАЯ ВОЙНА 1941-1945</vt:lpstr>
      <vt:lpstr>ВСПОМНИМ КАК ВСЕ НАЧАЛОСЬ</vt:lpstr>
      <vt:lpstr>Завьялов Гавриил Григорьевич 07.04.1906- 11.01.1944</vt:lpstr>
      <vt:lpstr>ВЕЧНАЯ ПАМЯТЬ ВСЕМ ГЕРОЯМ ВОЙНЫ !</vt:lpstr>
      <vt:lpstr>Последнее письмо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1941-1945</dc:title>
  <dc:creator>admin</dc:creator>
  <cp:lastModifiedBy>admin</cp:lastModifiedBy>
  <cp:revision>3</cp:revision>
  <dcterms:created xsi:type="dcterms:W3CDTF">2020-05-07T06:09:30Z</dcterms:created>
  <dcterms:modified xsi:type="dcterms:W3CDTF">2020-05-07T06:35:33Z</dcterms:modified>
</cp:coreProperties>
</file>